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75" r:id="rId4"/>
    <p:sldId id="276" r:id="rId5"/>
    <p:sldId id="277" r:id="rId6"/>
    <p:sldId id="278" r:id="rId7"/>
    <p:sldId id="279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2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63E7-D665-44BF-AD06-52203818A2E2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2825-576E-40F9-A02E-636D261C0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3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63E7-D665-44BF-AD06-52203818A2E2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2825-576E-40F9-A02E-636D261C0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0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63E7-D665-44BF-AD06-52203818A2E2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2825-576E-40F9-A02E-636D261C0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47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63E7-D665-44BF-AD06-52203818A2E2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2825-576E-40F9-A02E-636D261C0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07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63E7-D665-44BF-AD06-52203818A2E2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2825-576E-40F9-A02E-636D261C0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2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63E7-D665-44BF-AD06-52203818A2E2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2825-576E-40F9-A02E-636D261C0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32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63E7-D665-44BF-AD06-52203818A2E2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2825-576E-40F9-A02E-636D261C0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6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63E7-D665-44BF-AD06-52203818A2E2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2825-576E-40F9-A02E-636D261C0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45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63E7-D665-44BF-AD06-52203818A2E2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2825-576E-40F9-A02E-636D261C0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77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63E7-D665-44BF-AD06-52203818A2E2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2825-576E-40F9-A02E-636D261C0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19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63E7-D665-44BF-AD06-52203818A2E2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2825-576E-40F9-A02E-636D261C0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07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363E7-D665-44BF-AD06-52203818A2E2}" type="datetimeFigureOut">
              <a:rPr lang="fr-FR" smtClean="0"/>
              <a:t>19/10/2013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22825-576E-40F9-A02E-636D261C0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62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06513"/>
            <a:ext cx="3640150" cy="433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212640" cy="1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1473751"/>
            <a:ext cx="841897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Exercice 5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9552" y="211867"/>
            <a:ext cx="4608513" cy="9848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TD1 et 2. Etude des contraintes et des déformations</a:t>
            </a:r>
          </a:p>
          <a:p>
            <a:pPr algn="ctr"/>
            <a:endParaRPr lang="fr-FR" sz="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000" dirty="0" smtClean="0">
                <a:latin typeface="Times New Roman" pitchFamily="18" charset="0"/>
                <a:cs typeface="Times New Roman" pitchFamily="18" charset="0"/>
              </a:rPr>
              <a:t>Les exercices 1 à 5 et 7 à 8 sont extraits de  Résistance Mécanique des Solides », </a:t>
            </a:r>
          </a:p>
          <a:p>
            <a:pPr algn="ctr"/>
            <a:r>
              <a:rPr lang="fr-FR" sz="1000" dirty="0" smtClean="0">
                <a:latin typeface="Times New Roman" pitchFamily="18" charset="0"/>
                <a:cs typeface="Times New Roman" pitchFamily="18" charset="0"/>
              </a:rPr>
              <a:t>par Lemaître, Boucard et </a:t>
            </a:r>
            <a:r>
              <a:rPr lang="fr-FR" sz="1000" dirty="0" err="1" smtClean="0">
                <a:latin typeface="Times New Roman" pitchFamily="18" charset="0"/>
                <a:cs typeface="Times New Roman" pitchFamily="18" charset="0"/>
              </a:rPr>
              <a:t>Hild</a:t>
            </a:r>
            <a:r>
              <a:rPr lang="fr-FR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000" dirty="0" err="1" smtClean="0">
                <a:latin typeface="Times New Roman" pitchFamily="18" charset="0"/>
                <a:cs typeface="Times New Roman" pitchFamily="18" charset="0"/>
              </a:rPr>
              <a:t>Dunod</a:t>
            </a:r>
            <a:r>
              <a:rPr lang="fr-FR" sz="1000" dirty="0" smtClean="0">
                <a:latin typeface="Times New Roman" pitchFamily="18" charset="0"/>
                <a:cs typeface="Times New Roman" pitchFamily="18" charset="0"/>
              </a:rPr>
              <a:t> 2007. </a:t>
            </a:r>
          </a:p>
          <a:p>
            <a:pPr algn="ctr"/>
            <a:r>
              <a:rPr lang="fr-FR" sz="1000" dirty="0" smtClean="0">
                <a:latin typeface="Times New Roman" pitchFamily="18" charset="0"/>
                <a:cs typeface="Times New Roman" pitchFamily="18" charset="0"/>
              </a:rPr>
              <a:t>L’ex. 6 est tiré de « Vous avez dit Résistance des Matériaux ? Qu’en savez-vous ? », par </a:t>
            </a:r>
            <a:r>
              <a:rPr lang="fr-FR" sz="1000" dirty="0" err="1" smtClean="0">
                <a:latin typeface="Times New Roman" pitchFamily="18" charset="0"/>
                <a:cs typeface="Times New Roman" pitchFamily="18" charset="0"/>
              </a:rPr>
              <a:t>Boudet</a:t>
            </a:r>
            <a:r>
              <a:rPr lang="fr-FR" sz="1000" dirty="0" smtClean="0">
                <a:latin typeface="Times New Roman" pitchFamily="18" charset="0"/>
                <a:cs typeface="Times New Roman" pitchFamily="18" charset="0"/>
              </a:rPr>
              <a:t> et Stephan, </a:t>
            </a:r>
            <a:r>
              <a:rPr lang="fr-FR" sz="1000" dirty="0" err="1" smtClean="0">
                <a:latin typeface="Times New Roman" pitchFamily="18" charset="0"/>
                <a:cs typeface="Times New Roman" pitchFamily="18" charset="0"/>
              </a:rPr>
              <a:t>Cepadues</a:t>
            </a:r>
            <a:r>
              <a:rPr lang="fr-FR" sz="1000" dirty="0" smtClean="0">
                <a:latin typeface="Times New Roman" pitchFamily="18" charset="0"/>
                <a:cs typeface="Times New Roman" pitchFamily="18" charset="0"/>
              </a:rPr>
              <a:t> 1998.</a:t>
            </a:r>
          </a:p>
        </p:txBody>
      </p:sp>
    </p:spTree>
    <p:extLst>
      <p:ext uri="{BB962C8B-B14F-4D97-AF65-F5344CB8AC3E}">
        <p14:creationId xmlns:p14="http://schemas.microsoft.com/office/powerpoint/2010/main" val="22229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61751" y="343689"/>
            <a:ext cx="841897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Exercice 9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5373"/>
            <a:ext cx="3952608" cy="553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4398505" cy="57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3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61751" y="343689"/>
            <a:ext cx="1261884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Exercice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9 - suite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979712" y="404664"/>
            <a:ext cx="4608512" cy="6120680"/>
            <a:chOff x="1763688" y="404664"/>
            <a:chExt cx="4608512" cy="612068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04664"/>
              <a:ext cx="3894327" cy="593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763688" y="5085184"/>
              <a:ext cx="4608512" cy="1440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89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6088"/>
            <a:ext cx="3940696" cy="27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95" y="548680"/>
            <a:ext cx="4002269" cy="543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256292"/>
            <a:ext cx="4608513" cy="58477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TD3. Formulation d’un problème de MMC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et </a:t>
            </a:r>
          </a:p>
          <a:p>
            <a:pPr algn="ctr"/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xploitation des formulaires classiques</a:t>
            </a:r>
          </a:p>
          <a:p>
            <a:pPr algn="ctr"/>
            <a:endParaRPr lang="fr-FR" sz="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9" y="924974"/>
            <a:ext cx="432048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Exercice 4. 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D’après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Choix 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des matériaux en conception mécanique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par M.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Ashby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166813"/>
            <a:ext cx="76390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8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88504"/>
            <a:ext cx="77247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22629" y="692696"/>
            <a:ext cx="5326651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Exercice 5. 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D’après 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Choix 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des matériaux en conception mécanique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par M. </a:t>
            </a:r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Ashby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076325"/>
            <a:ext cx="76676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1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72</Words>
  <Application>Microsoft Office PowerPoint</Application>
  <PresentationFormat>Affichage à l'écran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</dc:creator>
  <cp:lastModifiedBy>Laurent</cp:lastModifiedBy>
  <cp:revision>10</cp:revision>
  <dcterms:created xsi:type="dcterms:W3CDTF">2013-08-31T13:29:51Z</dcterms:created>
  <dcterms:modified xsi:type="dcterms:W3CDTF">2013-10-19T20:45:31Z</dcterms:modified>
</cp:coreProperties>
</file>