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6" autoAdjust="0"/>
  </p:normalViewPr>
  <p:slideViewPr>
    <p:cSldViewPr>
      <p:cViewPr>
        <p:scale>
          <a:sx n="99" d="100"/>
          <a:sy n="99" d="100"/>
        </p:scale>
        <p:origin x="-187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436E-A909-4EA1-86A9-3A8918AC826F}" type="datetimeFigureOut">
              <a:rPr lang="fr-FR" smtClean="0"/>
              <a:pPr/>
              <a:t>22/03/2014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0860-E4D7-4115-9894-2DA4E36EA8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436E-A909-4EA1-86A9-3A8918AC826F}" type="datetimeFigureOut">
              <a:rPr lang="fr-FR" smtClean="0"/>
              <a:pPr/>
              <a:t>22/03/2014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0860-E4D7-4115-9894-2DA4E36EA8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436E-A909-4EA1-86A9-3A8918AC826F}" type="datetimeFigureOut">
              <a:rPr lang="fr-FR" smtClean="0"/>
              <a:pPr/>
              <a:t>22/03/2014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0860-E4D7-4115-9894-2DA4E36EA8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436E-A909-4EA1-86A9-3A8918AC826F}" type="datetimeFigureOut">
              <a:rPr lang="fr-FR" smtClean="0"/>
              <a:pPr/>
              <a:t>22/03/2014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0860-E4D7-4115-9894-2DA4E36EA8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436E-A909-4EA1-86A9-3A8918AC826F}" type="datetimeFigureOut">
              <a:rPr lang="fr-FR" smtClean="0"/>
              <a:pPr/>
              <a:t>22/03/2014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0860-E4D7-4115-9894-2DA4E36EA8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436E-A909-4EA1-86A9-3A8918AC826F}" type="datetimeFigureOut">
              <a:rPr lang="fr-FR" smtClean="0"/>
              <a:pPr/>
              <a:t>22/03/2014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0860-E4D7-4115-9894-2DA4E36EA8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436E-A909-4EA1-86A9-3A8918AC826F}" type="datetimeFigureOut">
              <a:rPr lang="fr-FR" smtClean="0"/>
              <a:pPr/>
              <a:t>22/03/2014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0860-E4D7-4115-9894-2DA4E36EA8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436E-A909-4EA1-86A9-3A8918AC826F}" type="datetimeFigureOut">
              <a:rPr lang="fr-FR" smtClean="0"/>
              <a:pPr/>
              <a:t>22/03/2014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0860-E4D7-4115-9894-2DA4E36EA8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436E-A909-4EA1-86A9-3A8918AC826F}" type="datetimeFigureOut">
              <a:rPr lang="fr-FR" smtClean="0"/>
              <a:pPr/>
              <a:t>22/03/2014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0860-E4D7-4115-9894-2DA4E36EA8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436E-A909-4EA1-86A9-3A8918AC826F}" type="datetimeFigureOut">
              <a:rPr lang="fr-FR" smtClean="0"/>
              <a:pPr/>
              <a:t>22/03/2014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0860-E4D7-4115-9894-2DA4E36EA8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436E-A909-4EA1-86A9-3A8918AC826F}" type="datetimeFigureOut">
              <a:rPr lang="fr-FR" smtClean="0"/>
              <a:pPr/>
              <a:t>22/03/2014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0860-E4D7-4115-9894-2DA4E36EA8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2436E-A909-4EA1-86A9-3A8918AC826F}" type="datetimeFigureOut">
              <a:rPr lang="fr-FR" smtClean="0"/>
              <a:pPr/>
              <a:t>22/03/2014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C0860-E4D7-4115-9894-2DA4E36EA8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urent\Desktop\file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7556"/>
            <a:ext cx="4762501" cy="273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Laurent\Desktop\file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79" y="3573016"/>
            <a:ext cx="5208017" cy="2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2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2_ENSEIGNEMENT\_S8_OPT_A6_TD_aubages\mode1_1F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72" y="836712"/>
            <a:ext cx="2721372" cy="255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2_ENSEIGNEMENT\_S8_OPT_A6_TD_aubages\mode2_2F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792" y="836712"/>
            <a:ext cx="2721372" cy="255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2_ENSEIGNEMENT\_S8_OPT_A6_TD_aubages\mode3_1T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108" y="836712"/>
            <a:ext cx="2721372" cy="255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2_ENSEIGNEMENT\_S8_OPT_A6_TD_aubages\mode4_TF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72" y="3501008"/>
            <a:ext cx="2721372" cy="255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2_ENSEIGNEMENT\_S8_OPT_A6_TD_aubages\mode5_coin.BM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792" y="3501008"/>
            <a:ext cx="2721372" cy="255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2_ENSEIGNEMENT\_S8_OPT_A6_TD_aubages\mode6_autre_coin.BM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108" y="3501008"/>
            <a:ext cx="2721372" cy="255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619672" y="3733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1F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471454" y="3733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380312" y="3733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1T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619672" y="60840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TF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283968" y="6084004"/>
            <a:ext cx="619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coin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7092280" y="60840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coin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948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2645043"/>
            <a:ext cx="4379725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 304.24	325.91	383.11	461.73	551.80</a:t>
            </a:r>
          </a:p>
          <a:p>
            <a:r>
              <a:rPr lang="fr-FR" sz="1400" dirty="0"/>
              <a:t>1455.0	1476.0	1536.7	1629.4	1702.9</a:t>
            </a:r>
          </a:p>
          <a:p>
            <a:r>
              <a:rPr lang="fr-FR" sz="1400" dirty="0"/>
              <a:t>1659.7	1663.0	1672.7	1689.6	1755.0</a:t>
            </a:r>
          </a:p>
          <a:p>
            <a:r>
              <a:rPr lang="fr-FR" sz="1400" dirty="0"/>
              <a:t>2164.1	2166.5	2174.0	2187.0	2206.9</a:t>
            </a:r>
          </a:p>
          <a:p>
            <a:r>
              <a:rPr lang="fr-FR" sz="1400" dirty="0"/>
              <a:t>3533.6	3533.3	3532.5	3531.0	3529.0</a:t>
            </a:r>
          </a:p>
          <a:p>
            <a:r>
              <a:rPr lang="fr-FR" sz="1400" dirty="0"/>
              <a:t>3917.2	3924.2	3945.1	3979.1	4024.7</a:t>
            </a:r>
          </a:p>
          <a:p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6948264" y="332656"/>
            <a:ext cx="1199367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551.80	0</a:t>
            </a:r>
          </a:p>
          <a:p>
            <a:r>
              <a:rPr lang="fr-FR" sz="1400" dirty="0"/>
              <a:t>1702.9	0</a:t>
            </a:r>
          </a:p>
          <a:p>
            <a:r>
              <a:rPr lang="fr-FR" sz="1400" dirty="0"/>
              <a:t>1755.0	0</a:t>
            </a:r>
          </a:p>
          <a:p>
            <a:r>
              <a:rPr lang="fr-FR" sz="1400" dirty="0"/>
              <a:t>2206.9	0</a:t>
            </a:r>
          </a:p>
          <a:p>
            <a:r>
              <a:rPr lang="fr-FR" sz="1400" dirty="0"/>
              <a:t>3529.0	0</a:t>
            </a:r>
          </a:p>
          <a:p>
            <a:r>
              <a:rPr lang="fr-FR" sz="1400" dirty="0"/>
              <a:t>4024.7	0</a:t>
            </a:r>
          </a:p>
          <a:p>
            <a:r>
              <a:rPr lang="fr-FR" sz="1400" dirty="0"/>
              <a:t>4366.5	0</a:t>
            </a:r>
          </a:p>
          <a:p>
            <a:r>
              <a:rPr lang="fr-FR" sz="1400" dirty="0"/>
              <a:t>5610.9	0</a:t>
            </a:r>
          </a:p>
          <a:p>
            <a:r>
              <a:rPr lang="fr-FR" sz="1400" dirty="0"/>
              <a:t>6083.6	0</a:t>
            </a:r>
          </a:p>
          <a:p>
            <a:r>
              <a:rPr lang="fr-FR" sz="1400" dirty="0"/>
              <a:t>7176.2	0</a:t>
            </a:r>
          </a:p>
          <a:p>
            <a:r>
              <a:rPr lang="fr-FR" sz="1400" dirty="0"/>
              <a:t>7442.5	0</a:t>
            </a:r>
          </a:p>
          <a:p>
            <a:r>
              <a:rPr lang="fr-FR" sz="1400" dirty="0"/>
              <a:t>9465.3	0</a:t>
            </a:r>
          </a:p>
          <a:p>
            <a:r>
              <a:rPr lang="fr-FR" sz="1400" dirty="0"/>
              <a:t>11218.	0</a:t>
            </a:r>
          </a:p>
          <a:p>
            <a:r>
              <a:rPr lang="fr-FR" sz="1400" dirty="0"/>
              <a:t>11651.	0</a:t>
            </a:r>
          </a:p>
          <a:p>
            <a:r>
              <a:rPr lang="fr-FR" sz="1400" dirty="0"/>
              <a:t>11920.	0</a:t>
            </a:r>
          </a:p>
          <a:p>
            <a:r>
              <a:rPr lang="fr-FR" sz="1400" dirty="0"/>
              <a:t>13705.	0</a:t>
            </a:r>
          </a:p>
          <a:p>
            <a:r>
              <a:rPr lang="fr-FR" sz="1400" dirty="0"/>
              <a:t>13886.	0</a:t>
            </a:r>
          </a:p>
          <a:p>
            <a:r>
              <a:rPr lang="fr-FR" sz="1400" dirty="0"/>
              <a:t>14564.	0</a:t>
            </a:r>
          </a:p>
          <a:p>
            <a:r>
              <a:rPr lang="fr-FR" sz="1400" dirty="0"/>
              <a:t>15406.	0</a:t>
            </a:r>
          </a:p>
          <a:p>
            <a:r>
              <a:rPr lang="fr-FR" sz="1400" dirty="0"/>
              <a:t>17686.	0</a:t>
            </a:r>
          </a:p>
          <a:p>
            <a:r>
              <a:rPr lang="fr-FR" sz="1400" dirty="0"/>
              <a:t>551.28	1</a:t>
            </a:r>
          </a:p>
          <a:p>
            <a:r>
              <a:rPr lang="fr-FR" sz="1400" dirty="0"/>
              <a:t>551.28	1</a:t>
            </a:r>
          </a:p>
          <a:p>
            <a:r>
              <a:rPr lang="fr-FR" sz="1400" dirty="0"/>
              <a:t>1537.5	1</a:t>
            </a:r>
          </a:p>
          <a:p>
            <a:r>
              <a:rPr lang="fr-FR" sz="1400" dirty="0"/>
              <a:t>1537.5	1</a:t>
            </a:r>
          </a:p>
          <a:p>
            <a:r>
              <a:rPr lang="fr-FR" sz="1400" dirty="0"/>
              <a:t>1720.0	1</a:t>
            </a:r>
          </a:p>
          <a:p>
            <a:r>
              <a:rPr lang="fr-FR" sz="1400" dirty="0"/>
              <a:t>1720.0	</a:t>
            </a:r>
            <a:r>
              <a:rPr lang="fr-FR" sz="1400" dirty="0" smtClean="0"/>
              <a:t>2</a:t>
            </a:r>
            <a:endParaRPr lang="fr-FR" sz="1400" dirty="0"/>
          </a:p>
          <a:p>
            <a:r>
              <a:rPr lang="fr-FR" sz="1400" dirty="0" smtClean="0"/>
              <a:t>…</a:t>
            </a:r>
          </a:p>
          <a:p>
            <a:r>
              <a:rPr lang="fr-FR" sz="1400" dirty="0" smtClean="0"/>
              <a:t>…</a:t>
            </a:r>
            <a:endParaRPr lang="fr-FR" sz="1400" dirty="0"/>
          </a:p>
        </p:txBody>
      </p:sp>
      <p:sp>
        <p:nvSpPr>
          <p:cNvPr id="5" name="ZoneTexte 4"/>
          <p:cNvSpPr txBox="1"/>
          <p:nvPr/>
        </p:nvSpPr>
        <p:spPr>
          <a:xfrm>
            <a:off x="713984" y="692696"/>
            <a:ext cx="42511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structure des fichiers texte :</a:t>
            </a:r>
          </a:p>
          <a:p>
            <a:r>
              <a:rPr lang="fr-FR" dirty="0" smtClean="0"/>
              <a:t>tableau_Campbell_avec_Ps_et_avec_N.txt</a:t>
            </a:r>
          </a:p>
          <a:p>
            <a:r>
              <a:rPr lang="fr-FR" dirty="0" smtClean="0"/>
              <a:t>tableau_Campbell_avec_Ps_et_sans_N.txt</a:t>
            </a:r>
            <a:endParaRPr lang="fr-FR" dirty="0"/>
          </a:p>
          <a:p>
            <a:r>
              <a:rPr lang="fr-FR" dirty="0" smtClean="0"/>
              <a:t>et </a:t>
            </a:r>
          </a:p>
          <a:p>
            <a:r>
              <a:rPr lang="fr-FR" dirty="0" smtClean="0"/>
              <a:t>tableau_Campbell_sans_Ps_et_avec_N.txt</a:t>
            </a:r>
            <a:endParaRPr lang="fr-FR" dirty="0"/>
          </a:p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956269" y="5230941"/>
            <a:ext cx="3703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structure du fichier texte :</a:t>
            </a:r>
          </a:p>
          <a:p>
            <a:r>
              <a:rPr lang="fr-FR" dirty="0"/>
              <a:t>tableau_Freq_vs_Diametre_Nodal.txt</a:t>
            </a:r>
          </a:p>
        </p:txBody>
      </p:sp>
    </p:spTree>
    <p:extLst>
      <p:ext uri="{BB962C8B-B14F-4D97-AF65-F5344CB8AC3E}">
        <p14:creationId xmlns:p14="http://schemas.microsoft.com/office/powerpoint/2010/main" val="252196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zzzz_from_ancien_PC\1_professionnel\enseignement\_S8_OPT_A6_TD_aubages\Campbell_avecPs_avec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412775"/>
            <a:ext cx="3240360" cy="2160240"/>
          </a:xfrm>
          <a:prstGeom prst="rect">
            <a:avLst/>
          </a:prstGeom>
          <a:noFill/>
        </p:spPr>
      </p:pic>
      <p:pic>
        <p:nvPicPr>
          <p:cNvPr id="1027" name="Picture 3" descr="E:\zzzz_from_ancien_PC\1_professionnel\enseignement\_S8_OPT_A6_TD_aubages\Campbell_avecPs_sans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412775"/>
            <a:ext cx="3240361" cy="2160241"/>
          </a:xfrm>
          <a:prstGeom prst="rect">
            <a:avLst/>
          </a:prstGeom>
          <a:noFill/>
        </p:spPr>
      </p:pic>
      <p:pic>
        <p:nvPicPr>
          <p:cNvPr id="1028" name="Picture 4" descr="E:\zzzz_from_ancien_PC\1_professionnel\enseignement\_S8_OPT_A6_TD_aubages\Campbell_sansPs_avec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412775"/>
            <a:ext cx="324036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zzzz_from_ancien_PC\1_professionnel\enseignement\_S8_OPT_A6_TD_aubages\freq_vs_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772816"/>
            <a:ext cx="5343525" cy="400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zzzz_from_ancien_PC\1_professionnel\enseignement\_S8_OPT_A6_TD_aubages\zigzag_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124744"/>
            <a:ext cx="5343526" cy="400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25</Words>
  <Application>Microsoft Office PowerPoint</Application>
  <PresentationFormat>Affichage à l'écran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Laurent</dc:creator>
  <cp:lastModifiedBy>Laurent</cp:lastModifiedBy>
  <cp:revision>7</cp:revision>
  <dcterms:created xsi:type="dcterms:W3CDTF">2012-03-23T14:30:07Z</dcterms:created>
  <dcterms:modified xsi:type="dcterms:W3CDTF">2014-03-22T18:30:57Z</dcterms:modified>
</cp:coreProperties>
</file>